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60" r:id="rId5"/>
    <p:sldId id="262" r:id="rId6"/>
    <p:sldId id="264" r:id="rId7"/>
    <p:sldId id="266" r:id="rId8"/>
    <p:sldId id="268" r:id="rId9"/>
    <p:sldId id="270" r:id="rId10"/>
    <p:sldId id="272" r:id="rId11"/>
    <p:sldId id="275" r:id="rId12"/>
    <p:sldId id="27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135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029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383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9924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45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160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8718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5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29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988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95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722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04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963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46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78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234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673871"/>
            <a:ext cx="5917679" cy="2550877"/>
          </a:xfrm>
        </p:spPr>
        <p:txBody>
          <a:bodyPr/>
          <a:lstStyle/>
          <a:p>
            <a:r>
              <a:rPr lang="en-US" dirty="0">
                <a:latin typeface="Baskerville Old Face" panose="02020602080505020303" pitchFamily="18" charset="0"/>
              </a:rPr>
              <a:t>Developing a Cost-Effective Traffic Monitoring System Using  Microprocessors</a:t>
            </a:r>
            <a:endParaRPr dirty="0">
              <a:latin typeface="Baskerville Old Face" panose="02020602080505020303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09871" y="5798838"/>
            <a:ext cx="5917679" cy="861420"/>
          </a:xfrm>
        </p:spPr>
        <p:txBody>
          <a:bodyPr/>
          <a:lstStyle/>
          <a:p>
            <a:r>
              <a:rPr cap="none" dirty="0">
                <a:ln w="0"/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Eras Bold ITC" panose="020B0907030504020204" pitchFamily="34" charset="0"/>
              </a:rPr>
              <a:t>Smart Traffic Control and Monitoring System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394E45-AB59-E2A3-AE77-95604078EB33}"/>
              </a:ext>
            </a:extLst>
          </p:cNvPr>
          <p:cNvSpPr/>
          <p:nvPr/>
        </p:nvSpPr>
        <p:spPr>
          <a:xfrm>
            <a:off x="757084" y="2015612"/>
            <a:ext cx="5917679" cy="32091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3243F6-04E7-DFA6-0C14-41BB3B4AB442}"/>
              </a:ext>
            </a:extLst>
          </p:cNvPr>
          <p:cNvSpPr/>
          <p:nvPr/>
        </p:nvSpPr>
        <p:spPr>
          <a:xfrm>
            <a:off x="3009871" y="5758410"/>
            <a:ext cx="5357379" cy="426079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 of Our System</a:t>
            </a:r>
            <a:endParaRPr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711BC3E-B8F1-9BC2-B090-48CD7EFF7E9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64382" y="2333685"/>
            <a:ext cx="697178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Number Plate Tracking (ANPR)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Captures images of vehicles and reads license plates using OCR.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Assists in enforcing traffic laws and tracking vehicles.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Traffic Prediction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Analyzes data to predict congestion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in proactive traffic management and signal optimization.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Capturing Live Video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Streams or records live video feeds.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Enables real-time monitoring and quick incident response.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Detecting Traffic Build-up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Monitors vehicle density to detect increasing traffic.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Alerts authorities to manage congestion.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 Light Violation Detection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Detects vehicles running red lights.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Enhances road safety and law enforcement.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r>
              <a:rPr dirty="0"/>
              <a:t>• Integration with cloud for centralized traffic monitoring.</a:t>
            </a:r>
          </a:p>
          <a:p>
            <a:r>
              <a:rPr dirty="0"/>
              <a:t>• Adding advanced AI models for predictive analytics.</a:t>
            </a:r>
          </a:p>
          <a:p>
            <a:r>
              <a:rPr dirty="0"/>
              <a:t>• Scaling the system to cover more traffic junctions across the city.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r>
              <a:rPr dirty="0"/>
              <a:t>• Raspberry Pi offers an affordable, customizable solution for traffic management.</a:t>
            </a:r>
          </a:p>
          <a:p>
            <a:r>
              <a:rPr dirty="0"/>
              <a:t>• The system addresses real-time traffic monitoring, safety, and optimization.</a:t>
            </a:r>
          </a:p>
          <a:p>
            <a:r>
              <a:rPr dirty="0"/>
              <a:t>• Scalable for deployment at various traffic hotspots for improved road safety and traffic flow.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4152A9-2157-9E16-4BA3-13AC221550D6}"/>
              </a:ext>
            </a:extLst>
          </p:cNvPr>
          <p:cNvSpPr txBox="1"/>
          <p:nvPr/>
        </p:nvSpPr>
        <p:spPr>
          <a:xfrm>
            <a:off x="6263148" y="6211669"/>
            <a:ext cx="288085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Blackadder ITC" panose="04020505051007020D02" pitchFamily="82" charset="0"/>
              </a:rPr>
              <a:t>Team Rising Misfits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"/>
            <a:ext cx="8229600" cy="3067664"/>
          </a:xfrm>
        </p:spPr>
        <p:txBody>
          <a:bodyPr/>
          <a:lstStyle/>
          <a:p>
            <a:r>
              <a:rPr lang="en-IN" dirty="0"/>
              <a:t>   </a:t>
            </a:r>
            <a:r>
              <a:rPr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77496"/>
            <a:ext cx="8303342" cy="2812024"/>
          </a:xfrm>
        </p:spPr>
        <p:txBody>
          <a:bodyPr/>
          <a:lstStyle/>
          <a:p>
            <a:r>
              <a:rPr dirty="0"/>
              <a:t>This presentation outlines traffic management solutions using Raspberry Pi and Camera Module with real-time vehicle detection, pedestrian safety systems, and smart traffic control mechanisms.</a:t>
            </a:r>
            <a:endParaRPr lang="en-IN" dirty="0"/>
          </a:p>
          <a:p>
            <a:endParaRPr lang="en-IN" dirty="0"/>
          </a:p>
          <a:p>
            <a:r>
              <a:rPr lang="en-US" dirty="0"/>
              <a:t>Provide functionalities similar to expensive AI cameras at a fraction of the cost.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3386C9-7D56-14F0-00D1-428F621E3749}"/>
              </a:ext>
            </a:extLst>
          </p:cNvPr>
          <p:cNvSpPr txBox="1"/>
          <p:nvPr/>
        </p:nvSpPr>
        <p:spPr>
          <a:xfrm>
            <a:off x="6656438" y="6282812"/>
            <a:ext cx="2585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Blackadder ITC" panose="04020505051007020D02" pitchFamily="82" charset="0"/>
              </a:rPr>
              <a:t>Team Rising Misfits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 to Raspberry 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Limitations of Current 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Expensive AI Cameras: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Cost per Unit: ₹200,000 to ₹500,000 INR.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Total Cost for Multiple Junctions: Prohibitively expensive for widespread deployment.</a:t>
            </a:r>
          </a:p>
          <a:p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180908-DB98-72CE-8130-641AC9A54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336" y="4451145"/>
            <a:ext cx="2929283" cy="22831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Vehicle Detection and Counting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/>
          <a:lstStyle/>
          <a:p>
            <a:endParaRPr lang="en-IN" dirty="0"/>
          </a:p>
          <a:p>
            <a:endParaRPr lang="en-IN" dirty="0"/>
          </a:p>
          <a:p>
            <a:r>
              <a:rPr dirty="0"/>
              <a:t>• Uses Raspberry Pi Camera and OpenCV for real-time detection.</a:t>
            </a:r>
          </a:p>
          <a:p>
            <a:r>
              <a:rPr dirty="0"/>
              <a:t>• Vehicle count displayed on-screen with bounding boxes around each vehicle.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517457-7B6A-D267-5DAF-2E04A68D0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4003879"/>
            <a:ext cx="5715000" cy="21145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A6CC22-1070-5577-A531-5E1C56C98FBD}"/>
              </a:ext>
            </a:extLst>
          </p:cNvPr>
          <p:cNvSpPr/>
          <p:nvPr/>
        </p:nvSpPr>
        <p:spPr>
          <a:xfrm>
            <a:off x="1602659" y="3913239"/>
            <a:ext cx="5958348" cy="228108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Red Light Violation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Detects vehicles violating red-light signals.</a:t>
            </a:r>
          </a:p>
          <a:p>
            <a:r>
              <a:t>• Raspberry Pi controls the simulated traffic lights.</a:t>
            </a:r>
          </a:p>
          <a:p>
            <a:r>
              <a:t>• Violation is flagged if a vehicle crosses the stop line during red light.</a:t>
            </a:r>
          </a:p>
          <a:p>
            <a:r>
              <a:t>• Screenshots captured for the violating vehicle.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A7ECFF-BE6E-5524-E864-797BE54D0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347" y="4788310"/>
            <a:ext cx="2998839" cy="15172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7B2D81-044F-F9B0-FA4D-D3FDE4CBE9A0}"/>
              </a:ext>
            </a:extLst>
          </p:cNvPr>
          <p:cNvSpPr/>
          <p:nvPr/>
        </p:nvSpPr>
        <p:spPr>
          <a:xfrm>
            <a:off x="2821857" y="4699819"/>
            <a:ext cx="3185653" cy="172064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1114881"/>
            <a:ext cx="6343672" cy="709865"/>
          </a:xfrm>
        </p:spPr>
        <p:txBody>
          <a:bodyPr/>
          <a:lstStyle/>
          <a:p>
            <a:r>
              <a:rPr lang="en-IN" b="1" dirty="0"/>
              <a:t>Cost-Effective Traffic Monitoring System</a:t>
            </a:r>
            <a:br>
              <a:rPr lang="en-IN" b="1" dirty="0"/>
            </a:b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91696"/>
            <a:ext cx="6345260" cy="35306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Components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Microprocessors (e.g. ) with camera modules.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Advantages: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Low Cost:</a:t>
            </a:r>
            <a:r>
              <a:rPr lang="en-IN" dirty="0"/>
              <a:t> Approximately ₹1,500 - ₹2,300 INR per unit.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Scalable:</a:t>
            </a:r>
            <a:r>
              <a:rPr lang="en-IN" dirty="0"/>
              <a:t> Affordable deployment across many junctions.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Flexible:</a:t>
            </a:r>
            <a:r>
              <a:rPr lang="en-IN" dirty="0"/>
              <a:t> Customizable through software development.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Energy Efficient:</a:t>
            </a:r>
            <a:r>
              <a:rPr lang="en-IN" dirty="0"/>
              <a:t> Low power consumption suitable for solar power.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A90E48-5FAB-5362-B3D3-04C828230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4826" y="2706328"/>
            <a:ext cx="2979174" cy="36477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6215877-913A-83E4-0A70-0B9FBBC45693}"/>
              </a:ext>
            </a:extLst>
          </p:cNvPr>
          <p:cNvSpPr/>
          <p:nvPr/>
        </p:nvSpPr>
        <p:spPr>
          <a:xfrm>
            <a:off x="6056671" y="2625213"/>
            <a:ext cx="3087329" cy="384441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Accident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369" y="1899264"/>
            <a:ext cx="6345260" cy="3530600"/>
          </a:xfrm>
        </p:spPr>
        <p:txBody>
          <a:bodyPr/>
          <a:lstStyle/>
          <a:p>
            <a:endParaRPr lang="en-IN" dirty="0"/>
          </a:p>
          <a:p>
            <a:r>
              <a:rPr dirty="0"/>
              <a:t>• Uses vehicle motion analysis to detect sudden stops and collisions.</a:t>
            </a:r>
          </a:p>
          <a:p>
            <a:r>
              <a:rPr dirty="0"/>
              <a:t>• Captures accident data and triggers alerts for quick response.</a:t>
            </a:r>
          </a:p>
          <a:p>
            <a:r>
              <a:rPr dirty="0"/>
              <a:t>• Uses optical flow and real-time video analysis.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071395-420D-779F-031F-409CFD9BE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1242" y="4070556"/>
            <a:ext cx="3281515" cy="27874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F0F279-FEC6-6271-6DEF-03ABB871940B}"/>
              </a:ext>
            </a:extLst>
          </p:cNvPr>
          <p:cNvSpPr/>
          <p:nvPr/>
        </p:nvSpPr>
        <p:spPr>
          <a:xfrm>
            <a:off x="2812026" y="4001729"/>
            <a:ext cx="3533234" cy="285627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features of our model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731" y="2400302"/>
            <a:ext cx="6345260" cy="3530600"/>
          </a:xfrm>
        </p:spPr>
        <p:txBody>
          <a:bodyPr/>
          <a:lstStyle/>
          <a:p>
            <a:endParaRPr lang="en-IN" dirty="0"/>
          </a:p>
          <a:p>
            <a:r>
              <a:rPr lang="en-US" dirty="0"/>
              <a:t>-affordable</a:t>
            </a:r>
          </a:p>
          <a:p>
            <a:r>
              <a:rPr lang="en-US" dirty="0"/>
              <a:t>-scalable</a:t>
            </a:r>
          </a:p>
          <a:p>
            <a:r>
              <a:rPr lang="en-US" dirty="0"/>
              <a:t>-open source</a:t>
            </a:r>
          </a:p>
          <a:p>
            <a:r>
              <a:rPr lang="en-US" dirty="0"/>
              <a:t>-repairability</a:t>
            </a:r>
          </a:p>
          <a:p>
            <a:r>
              <a:rPr lang="en-US" dirty="0"/>
              <a:t>-upgradeability</a:t>
            </a:r>
          </a:p>
          <a:p>
            <a:r>
              <a:rPr lang="en-US" dirty="0"/>
              <a:t>-low power consumption</a:t>
            </a:r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22" y="927098"/>
            <a:ext cx="6343672" cy="709865"/>
          </a:xfrm>
        </p:spPr>
        <p:txBody>
          <a:bodyPr/>
          <a:lstStyle/>
          <a:p>
            <a:r>
              <a:rPr lang="en-IN" dirty="0"/>
              <a:t>Cost Comparision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568" y="1879599"/>
            <a:ext cx="9066200" cy="465885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IN" b="1" dirty="0"/>
          </a:p>
          <a:p>
            <a:r>
              <a:rPr lang="en-IN" b="1" dirty="0"/>
              <a:t>Traditional AI Traffic Cameras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Cost per Unit:</a:t>
            </a:r>
            <a:r>
              <a:rPr lang="en-IN" dirty="0"/>
              <a:t> ₹200,000 - ₹500,000 INR.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Installation &amp; Setup:</a:t>
            </a:r>
            <a:r>
              <a:rPr lang="en-IN" dirty="0"/>
              <a:t> ₹50,000 - ₹100,000 INR.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Total Cost per Unit:</a:t>
            </a:r>
            <a:r>
              <a:rPr lang="en-IN" dirty="0"/>
              <a:t> ₹250,000 - ₹600,000 INR.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b="1" dirty="0"/>
              <a:t>Proposed System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Microprocessor:</a:t>
            </a:r>
            <a:r>
              <a:rPr lang="en-IN" dirty="0"/>
              <a:t> ₹2500 - ₹5,000 INR.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Camera Module:</a:t>
            </a:r>
            <a:r>
              <a:rPr lang="en-IN" dirty="0"/>
              <a:t> ₹300 - ₹600 INR.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Mounts &amp; Enclosures:</a:t>
            </a:r>
            <a:r>
              <a:rPr lang="en-IN" dirty="0"/>
              <a:t> ₹500 INR.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Power Supply (if needed):</a:t>
            </a:r>
            <a:r>
              <a:rPr lang="en-IN" dirty="0"/>
              <a:t> ₹200 INR.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Total Cost per Unit:</a:t>
            </a:r>
            <a:r>
              <a:rPr lang="en-IN" dirty="0"/>
              <a:t> </a:t>
            </a:r>
            <a:r>
              <a:rPr lang="en-IN" b="1" dirty="0"/>
              <a:t>₹3,500 - ₹6,300 INR</a:t>
            </a:r>
            <a:r>
              <a:rPr lang="en-IN" dirty="0"/>
              <a:t>.</a:t>
            </a:r>
          </a:p>
          <a:p>
            <a:endParaRPr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209</TotalTime>
  <Words>549</Words>
  <Application>Microsoft Office PowerPoint</Application>
  <PresentationFormat>On-screen Show (4:3)</PresentationFormat>
  <Paragraphs>84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Baskerville Old Face</vt:lpstr>
      <vt:lpstr>Blackadder ITC</vt:lpstr>
      <vt:lpstr>Century Gothic</vt:lpstr>
      <vt:lpstr>Eras Bold ITC</vt:lpstr>
      <vt:lpstr>Wingdings 3</vt:lpstr>
      <vt:lpstr>Ion Boardroom</vt:lpstr>
      <vt:lpstr>Developing a Cost-Effective Traffic Monitoring System Using  Microprocessors</vt:lpstr>
      <vt:lpstr>   Overview</vt:lpstr>
      <vt:lpstr>Introduction to Raspberry Pi</vt:lpstr>
      <vt:lpstr>Vehicle Detection and Counting</vt:lpstr>
      <vt:lpstr>Red Light Violation Detection</vt:lpstr>
      <vt:lpstr>Cost-Effective Traffic Monitoring System </vt:lpstr>
      <vt:lpstr>Accident Detection</vt:lpstr>
      <vt:lpstr>Key features of our model</vt:lpstr>
      <vt:lpstr>Cost Comparision</vt:lpstr>
      <vt:lpstr>Use Cases of Our System</vt:lpstr>
      <vt:lpstr>Future Scope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UTKARSH</dc:creator>
  <cp:keywords/>
  <dc:description>generated using python-pptx</dc:description>
  <cp:lastModifiedBy>Utkarsh Mishra</cp:lastModifiedBy>
  <cp:revision>10</cp:revision>
  <dcterms:created xsi:type="dcterms:W3CDTF">2013-01-27T09:14:16Z</dcterms:created>
  <dcterms:modified xsi:type="dcterms:W3CDTF">2024-10-19T06:09:25Z</dcterms:modified>
  <cp:category/>
</cp:coreProperties>
</file>

<file path=docProps/thumbnail.jpeg>
</file>